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Pre-stressed Concrete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ectures\Prestressed Conc Beams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4"/>
          <a:stretch/>
        </p:blipFill>
        <p:spPr bwMode="auto">
          <a:xfrm>
            <a:off x="6858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ectures\Prestressed Conc Beams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" t="1936"/>
          <a:stretch/>
        </p:blipFill>
        <p:spPr bwMode="auto">
          <a:xfrm>
            <a:off x="1600200" y="0"/>
            <a:ext cx="60108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ectures\Prestressed Conc Beams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062"/>
          <a:stretch/>
        </p:blipFill>
        <p:spPr bwMode="auto">
          <a:xfrm>
            <a:off x="228599" y="17206"/>
            <a:ext cx="8781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ectures\Prestressed Conc Beams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1"/>
          <a:stretch/>
        </p:blipFill>
        <p:spPr bwMode="auto">
          <a:xfrm>
            <a:off x="12192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ectures\Prestressed Conc Beams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 bwMode="auto">
          <a:xfrm>
            <a:off x="762001" y="15240"/>
            <a:ext cx="68248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Pre-stressed Concrete Beams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Pre-stressed Concrete Beams</dc:title>
  <dc:creator>Dr. Khatab</dc:creator>
  <cp:lastModifiedBy>Dr. Khatab</cp:lastModifiedBy>
  <cp:revision>8</cp:revision>
  <dcterms:created xsi:type="dcterms:W3CDTF">2006-08-16T00:00:00Z</dcterms:created>
  <dcterms:modified xsi:type="dcterms:W3CDTF">2014-11-18T18:48:42Z</dcterms:modified>
</cp:coreProperties>
</file>